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43891200" cy="43891200"/>
  <p:notesSz cx="6858000" cy="9144000"/>
  <p:defaultTextStyle>
    <a:defPPr>
      <a:defRPr lang="en-US"/>
    </a:defPPr>
    <a:lvl1pPr marL="0" algn="l" defTabSz="2508016" rtl="0" eaLnBrk="1" latinLnBrk="0" hangingPunct="1">
      <a:defRPr sz="9800" kern="1200">
        <a:solidFill>
          <a:schemeClr val="tx1"/>
        </a:solidFill>
        <a:latin typeface="+mn-lt"/>
        <a:ea typeface="+mn-ea"/>
        <a:cs typeface="+mn-cs"/>
      </a:defRPr>
    </a:lvl1pPr>
    <a:lvl2pPr marL="2508016" algn="l" defTabSz="2508016" rtl="0" eaLnBrk="1" latinLnBrk="0" hangingPunct="1">
      <a:defRPr sz="9800" kern="1200">
        <a:solidFill>
          <a:schemeClr val="tx1"/>
        </a:solidFill>
        <a:latin typeface="+mn-lt"/>
        <a:ea typeface="+mn-ea"/>
        <a:cs typeface="+mn-cs"/>
      </a:defRPr>
    </a:lvl2pPr>
    <a:lvl3pPr marL="5016032" algn="l" defTabSz="2508016" rtl="0" eaLnBrk="1" latinLnBrk="0" hangingPunct="1">
      <a:defRPr sz="9800" kern="1200">
        <a:solidFill>
          <a:schemeClr val="tx1"/>
        </a:solidFill>
        <a:latin typeface="+mn-lt"/>
        <a:ea typeface="+mn-ea"/>
        <a:cs typeface="+mn-cs"/>
      </a:defRPr>
    </a:lvl3pPr>
    <a:lvl4pPr marL="7524048" algn="l" defTabSz="2508016" rtl="0" eaLnBrk="1" latinLnBrk="0" hangingPunct="1">
      <a:defRPr sz="9800" kern="1200">
        <a:solidFill>
          <a:schemeClr val="tx1"/>
        </a:solidFill>
        <a:latin typeface="+mn-lt"/>
        <a:ea typeface="+mn-ea"/>
        <a:cs typeface="+mn-cs"/>
      </a:defRPr>
    </a:lvl4pPr>
    <a:lvl5pPr marL="10032066" algn="l" defTabSz="2508016" rtl="0" eaLnBrk="1" latinLnBrk="0" hangingPunct="1">
      <a:defRPr sz="9800" kern="1200">
        <a:solidFill>
          <a:schemeClr val="tx1"/>
        </a:solidFill>
        <a:latin typeface="+mn-lt"/>
        <a:ea typeface="+mn-ea"/>
        <a:cs typeface="+mn-cs"/>
      </a:defRPr>
    </a:lvl5pPr>
    <a:lvl6pPr marL="12540082" algn="l" defTabSz="2508016" rtl="0" eaLnBrk="1" latinLnBrk="0" hangingPunct="1">
      <a:defRPr sz="9800" kern="1200">
        <a:solidFill>
          <a:schemeClr val="tx1"/>
        </a:solidFill>
        <a:latin typeface="+mn-lt"/>
        <a:ea typeface="+mn-ea"/>
        <a:cs typeface="+mn-cs"/>
      </a:defRPr>
    </a:lvl6pPr>
    <a:lvl7pPr marL="15048098" algn="l" defTabSz="2508016" rtl="0" eaLnBrk="1" latinLnBrk="0" hangingPunct="1">
      <a:defRPr sz="9800" kern="1200">
        <a:solidFill>
          <a:schemeClr val="tx1"/>
        </a:solidFill>
        <a:latin typeface="+mn-lt"/>
        <a:ea typeface="+mn-ea"/>
        <a:cs typeface="+mn-cs"/>
      </a:defRPr>
    </a:lvl7pPr>
    <a:lvl8pPr marL="17556114" algn="l" defTabSz="2508016" rtl="0" eaLnBrk="1" latinLnBrk="0" hangingPunct="1">
      <a:defRPr sz="9800" kern="1200">
        <a:solidFill>
          <a:schemeClr val="tx1"/>
        </a:solidFill>
        <a:latin typeface="+mn-lt"/>
        <a:ea typeface="+mn-ea"/>
        <a:cs typeface="+mn-cs"/>
      </a:defRPr>
    </a:lvl8pPr>
    <a:lvl9pPr marL="20064130" algn="l" defTabSz="2508016" rtl="0" eaLnBrk="1" latinLnBrk="0" hangingPunct="1">
      <a:defRPr sz="9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13824">
          <p15:clr>
            <a:srgbClr val="A4A3A4"/>
          </p15:clr>
        </p15:guide>
        <p15:guide id="2" pos="1382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 showGuides="1">
      <p:cViewPr>
        <p:scale>
          <a:sx n="17" d="100"/>
          <a:sy n="17" d="100"/>
        </p:scale>
        <p:origin x="-1932" y="-84"/>
      </p:cViewPr>
      <p:guideLst>
        <p:guide orient="horz" pos="13824"/>
        <p:guide pos="1382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4624584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CN_Linear_Device-Red_MC.jpg"/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842" r="55175"/>
          <a:stretch/>
        </p:blipFill>
        <p:spPr>
          <a:xfrm>
            <a:off x="-1" y="0"/>
            <a:ext cx="43891202" cy="6030436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9046" y="404850"/>
            <a:ext cx="10957255" cy="53934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61584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iming>
    <p:tnLst>
      <p:par>
        <p:cTn id="1" dur="indefinite" restart="never" nodeType="tmRoot"/>
      </p:par>
    </p:tnLst>
  </p:timing>
  <p:txStyles>
    <p:titleStyle>
      <a:lvl1pPr algn="ctr" defTabSz="2508016" rtl="0" eaLnBrk="1" latinLnBrk="0" hangingPunct="1">
        <a:spcBef>
          <a:spcPct val="0"/>
        </a:spcBef>
        <a:buNone/>
        <a:defRPr sz="24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1012" indent="-1881012" algn="l" defTabSz="2508016" rtl="0" eaLnBrk="1" latinLnBrk="0" hangingPunct="1">
        <a:spcBef>
          <a:spcPct val="20000"/>
        </a:spcBef>
        <a:buFont typeface="Arial"/>
        <a:buChar char="•"/>
        <a:defRPr sz="17600" kern="1200">
          <a:solidFill>
            <a:schemeClr val="tx1"/>
          </a:solidFill>
          <a:latin typeface="+mn-lt"/>
          <a:ea typeface="+mn-ea"/>
          <a:cs typeface="+mn-cs"/>
        </a:defRPr>
      </a:lvl1pPr>
      <a:lvl2pPr marL="4075526" indent="-1567510" algn="l" defTabSz="2508016" rtl="0" eaLnBrk="1" latinLnBrk="0" hangingPunct="1">
        <a:spcBef>
          <a:spcPct val="20000"/>
        </a:spcBef>
        <a:buFont typeface="Arial"/>
        <a:buChar char="–"/>
        <a:defRPr sz="15400" kern="1200">
          <a:solidFill>
            <a:schemeClr val="tx1"/>
          </a:solidFill>
          <a:latin typeface="+mn-lt"/>
          <a:ea typeface="+mn-ea"/>
          <a:cs typeface="+mn-cs"/>
        </a:defRPr>
      </a:lvl2pPr>
      <a:lvl3pPr marL="6270040" indent="-1254008" algn="l" defTabSz="2508016" rtl="0" eaLnBrk="1" latinLnBrk="0" hangingPunct="1">
        <a:spcBef>
          <a:spcPct val="20000"/>
        </a:spcBef>
        <a:buFont typeface="Arial"/>
        <a:buChar char="•"/>
        <a:defRPr sz="13200" kern="1200">
          <a:solidFill>
            <a:schemeClr val="tx1"/>
          </a:solidFill>
          <a:latin typeface="+mn-lt"/>
          <a:ea typeface="+mn-ea"/>
          <a:cs typeface="+mn-cs"/>
        </a:defRPr>
      </a:lvl3pPr>
      <a:lvl4pPr marL="8778058" indent="-1254008" algn="l" defTabSz="2508016" rtl="0" eaLnBrk="1" latinLnBrk="0" hangingPunct="1">
        <a:spcBef>
          <a:spcPct val="20000"/>
        </a:spcBef>
        <a:buFont typeface="Arial"/>
        <a:buChar char="–"/>
        <a:defRPr sz="11000" kern="1200">
          <a:solidFill>
            <a:schemeClr val="tx1"/>
          </a:solidFill>
          <a:latin typeface="+mn-lt"/>
          <a:ea typeface="+mn-ea"/>
          <a:cs typeface="+mn-cs"/>
        </a:defRPr>
      </a:lvl4pPr>
      <a:lvl5pPr marL="11286074" indent="-1254008" algn="l" defTabSz="2508016" rtl="0" eaLnBrk="1" latinLnBrk="0" hangingPunct="1">
        <a:spcBef>
          <a:spcPct val="20000"/>
        </a:spcBef>
        <a:buFont typeface="Arial"/>
        <a:buChar char="»"/>
        <a:defRPr sz="11000" kern="1200">
          <a:solidFill>
            <a:schemeClr val="tx1"/>
          </a:solidFill>
          <a:latin typeface="+mn-lt"/>
          <a:ea typeface="+mn-ea"/>
          <a:cs typeface="+mn-cs"/>
        </a:defRPr>
      </a:lvl5pPr>
      <a:lvl6pPr marL="13794090" indent="-1254008" algn="l" defTabSz="2508016" rtl="0" eaLnBrk="1" latinLnBrk="0" hangingPunct="1">
        <a:spcBef>
          <a:spcPct val="20000"/>
        </a:spcBef>
        <a:buFont typeface="Arial"/>
        <a:buChar char="•"/>
        <a:defRPr sz="11000" kern="1200">
          <a:solidFill>
            <a:schemeClr val="tx1"/>
          </a:solidFill>
          <a:latin typeface="+mn-lt"/>
          <a:ea typeface="+mn-ea"/>
          <a:cs typeface="+mn-cs"/>
        </a:defRPr>
      </a:lvl6pPr>
      <a:lvl7pPr marL="16302106" indent="-1254008" algn="l" defTabSz="2508016" rtl="0" eaLnBrk="1" latinLnBrk="0" hangingPunct="1">
        <a:spcBef>
          <a:spcPct val="20000"/>
        </a:spcBef>
        <a:buFont typeface="Arial"/>
        <a:buChar char="•"/>
        <a:defRPr sz="11000" kern="1200">
          <a:solidFill>
            <a:schemeClr val="tx1"/>
          </a:solidFill>
          <a:latin typeface="+mn-lt"/>
          <a:ea typeface="+mn-ea"/>
          <a:cs typeface="+mn-cs"/>
        </a:defRPr>
      </a:lvl7pPr>
      <a:lvl8pPr marL="18810122" indent="-1254008" algn="l" defTabSz="2508016" rtl="0" eaLnBrk="1" latinLnBrk="0" hangingPunct="1">
        <a:spcBef>
          <a:spcPct val="20000"/>
        </a:spcBef>
        <a:buFont typeface="Arial"/>
        <a:buChar char="•"/>
        <a:defRPr sz="11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18138" indent="-1254008" algn="l" defTabSz="2508016" rtl="0" eaLnBrk="1" latinLnBrk="0" hangingPunct="1">
        <a:spcBef>
          <a:spcPct val="20000"/>
        </a:spcBef>
        <a:buFont typeface="Arial"/>
        <a:buChar char="•"/>
        <a:defRPr sz="11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508016" rtl="0" eaLnBrk="1" latinLnBrk="0" hangingPunct="1">
        <a:defRPr sz="9800" kern="1200">
          <a:solidFill>
            <a:schemeClr val="tx1"/>
          </a:solidFill>
          <a:latin typeface="+mn-lt"/>
          <a:ea typeface="+mn-ea"/>
          <a:cs typeface="+mn-cs"/>
        </a:defRPr>
      </a:lvl1pPr>
      <a:lvl2pPr marL="2508016" algn="l" defTabSz="2508016" rtl="0" eaLnBrk="1" latinLnBrk="0" hangingPunct="1">
        <a:defRPr sz="9800" kern="1200">
          <a:solidFill>
            <a:schemeClr val="tx1"/>
          </a:solidFill>
          <a:latin typeface="+mn-lt"/>
          <a:ea typeface="+mn-ea"/>
          <a:cs typeface="+mn-cs"/>
        </a:defRPr>
      </a:lvl2pPr>
      <a:lvl3pPr marL="5016032" algn="l" defTabSz="2508016" rtl="0" eaLnBrk="1" latinLnBrk="0" hangingPunct="1">
        <a:defRPr sz="9800" kern="1200">
          <a:solidFill>
            <a:schemeClr val="tx1"/>
          </a:solidFill>
          <a:latin typeface="+mn-lt"/>
          <a:ea typeface="+mn-ea"/>
          <a:cs typeface="+mn-cs"/>
        </a:defRPr>
      </a:lvl3pPr>
      <a:lvl4pPr marL="7524048" algn="l" defTabSz="2508016" rtl="0" eaLnBrk="1" latinLnBrk="0" hangingPunct="1">
        <a:defRPr sz="9800" kern="1200">
          <a:solidFill>
            <a:schemeClr val="tx1"/>
          </a:solidFill>
          <a:latin typeface="+mn-lt"/>
          <a:ea typeface="+mn-ea"/>
          <a:cs typeface="+mn-cs"/>
        </a:defRPr>
      </a:lvl4pPr>
      <a:lvl5pPr marL="10032066" algn="l" defTabSz="2508016" rtl="0" eaLnBrk="1" latinLnBrk="0" hangingPunct="1">
        <a:defRPr sz="9800" kern="1200">
          <a:solidFill>
            <a:schemeClr val="tx1"/>
          </a:solidFill>
          <a:latin typeface="+mn-lt"/>
          <a:ea typeface="+mn-ea"/>
          <a:cs typeface="+mn-cs"/>
        </a:defRPr>
      </a:lvl5pPr>
      <a:lvl6pPr marL="12540082" algn="l" defTabSz="2508016" rtl="0" eaLnBrk="1" latinLnBrk="0" hangingPunct="1">
        <a:defRPr sz="9800" kern="1200">
          <a:solidFill>
            <a:schemeClr val="tx1"/>
          </a:solidFill>
          <a:latin typeface="+mn-lt"/>
          <a:ea typeface="+mn-ea"/>
          <a:cs typeface="+mn-cs"/>
        </a:defRPr>
      </a:lvl6pPr>
      <a:lvl7pPr marL="15048098" algn="l" defTabSz="2508016" rtl="0" eaLnBrk="1" latinLnBrk="0" hangingPunct="1">
        <a:defRPr sz="9800" kern="1200">
          <a:solidFill>
            <a:schemeClr val="tx1"/>
          </a:solidFill>
          <a:latin typeface="+mn-lt"/>
          <a:ea typeface="+mn-ea"/>
          <a:cs typeface="+mn-cs"/>
        </a:defRPr>
      </a:lvl7pPr>
      <a:lvl8pPr marL="17556114" algn="l" defTabSz="2508016" rtl="0" eaLnBrk="1" latinLnBrk="0" hangingPunct="1">
        <a:defRPr sz="9800" kern="1200">
          <a:solidFill>
            <a:schemeClr val="tx1"/>
          </a:solidFill>
          <a:latin typeface="+mn-lt"/>
          <a:ea typeface="+mn-ea"/>
          <a:cs typeface="+mn-cs"/>
        </a:defRPr>
      </a:lvl8pPr>
      <a:lvl9pPr marL="20064130" algn="l" defTabSz="2508016" rtl="0" eaLnBrk="1" latinLnBrk="0" hangingPunct="1">
        <a:defRPr sz="9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11359539" y="757455"/>
            <a:ext cx="40131998" cy="3306546"/>
          </a:xfrm>
          <a:prstGeom prst="rect">
            <a:avLst/>
          </a:prstGeom>
        </p:spPr>
        <p:txBody>
          <a:bodyPr vert="horz" lIns="752404" tIns="376202" rIns="752404" bIns="376202" rtlCol="0" anchor="t">
            <a:normAutofit/>
          </a:bodyPr>
          <a:lstStyle>
            <a:lvl1pPr algn="l" defTabSz="1881012" rtl="0" eaLnBrk="1" latinLnBrk="0" hangingPunct="1">
              <a:spcBef>
                <a:spcPct val="0"/>
              </a:spcBef>
              <a:buNone/>
              <a:defRPr sz="2400" kern="1200">
                <a:solidFill>
                  <a:srgbClr val="DA291C"/>
                </a:solidFill>
                <a:latin typeface="Corbel" pitchFamily="34" charset="0"/>
                <a:ea typeface="+mj-ea"/>
                <a:cs typeface="+mj-cs"/>
              </a:defRPr>
            </a:lvl1pPr>
          </a:lstStyle>
          <a:p>
            <a:r>
              <a:rPr lang="en-US" sz="14400" dirty="0">
                <a:solidFill>
                  <a:schemeClr val="bg1"/>
                </a:solidFill>
              </a:rPr>
              <a:t>Headline or Title</a:t>
            </a:r>
          </a:p>
        </p:txBody>
      </p:sp>
      <p:sp>
        <p:nvSpPr>
          <p:cNvPr id="3" name="Rectangle 2"/>
          <p:cNvSpPr/>
          <p:nvPr/>
        </p:nvSpPr>
        <p:spPr>
          <a:xfrm>
            <a:off x="12077358" y="3639740"/>
            <a:ext cx="15328356" cy="1846660"/>
          </a:xfrm>
          <a:prstGeom prst="rect">
            <a:avLst/>
          </a:prstGeom>
        </p:spPr>
        <p:txBody>
          <a:bodyPr wrap="none" lIns="182880" tIns="91440" rIns="182880" bIns="91440">
            <a:spAutoFit/>
          </a:bodyPr>
          <a:lstStyle/>
          <a:p>
            <a:r>
              <a:rPr lang="en-US" sz="10800" dirty="0">
                <a:solidFill>
                  <a:schemeClr val="bg1"/>
                </a:solidFill>
              </a:rPr>
              <a:t>Authors and/or Affiliation</a:t>
            </a:r>
          </a:p>
        </p:txBody>
      </p:sp>
    </p:spTree>
    <p:extLst>
      <p:ext uri="{BB962C8B-B14F-4D97-AF65-F5344CB8AC3E}">
        <p14:creationId xmlns:p14="http://schemas.microsoft.com/office/powerpoint/2010/main" val="5944464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</TotalTime>
  <Words>6</Words>
  <Application>Microsoft Office PowerPoint</Application>
  <PresentationFormat>Custom</PresentationFormat>
  <Paragraphs>2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michael chapman</dc:creator>
  <cp:lastModifiedBy>Butt, Faizah</cp:lastModifiedBy>
  <cp:revision>10</cp:revision>
  <dcterms:created xsi:type="dcterms:W3CDTF">2013-10-09T20:41:12Z</dcterms:created>
  <dcterms:modified xsi:type="dcterms:W3CDTF">2017-11-09T22:31:37Z</dcterms:modified>
</cp:coreProperties>
</file>